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0" autoAdjust="0"/>
    <p:restoredTop sz="94660"/>
  </p:normalViewPr>
  <p:slideViewPr>
    <p:cSldViewPr snapToGrid="0">
      <p:cViewPr varScale="1">
        <p:scale>
          <a:sx n="42" d="100"/>
          <a:sy n="42" d="100"/>
        </p:scale>
        <p:origin x="9" y="7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9450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502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265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7790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694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74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078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338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313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306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223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9EF53-8545-476F-ABBB-EEC899A56C8F}" type="datetimeFigureOut">
              <a:rPr lang="zh-CN" altLang="en-US" smtClean="0"/>
              <a:t>2023/1/31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2116E-9046-4D82-8C6E-1918373741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854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48280" y="239067"/>
            <a:ext cx="106762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i="0" dirty="0" smtClean="0">
                <a:solidFill>
                  <a:srgbClr val="24292F"/>
                </a:solidFill>
                <a:effectLst/>
                <a:latin typeface="-apple-system"/>
              </a:rPr>
              <a:t>3D human pose estimation in video with temporal convolutions and semi-supervised training</a:t>
            </a:r>
            <a:endParaRPr lang="en-US" altLang="zh-CN" b="1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08399"/>
            <a:ext cx="12142467" cy="52844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48280" y="5973747"/>
            <a:ext cx="95488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0" i="0" dirty="0" smtClean="0">
                <a:solidFill>
                  <a:srgbClr val="000000"/>
                </a:solidFill>
                <a:effectLst/>
                <a:latin typeface="Lucida Grande"/>
              </a:rPr>
              <a:t> 3D poses in video can be effectively estimated with a fully convolutional model based on dilated temporal convolutions over 2D </a:t>
            </a:r>
            <a:r>
              <a:rPr lang="en-US" altLang="zh-CN" b="0" i="0" dirty="0" err="1" smtClean="0">
                <a:solidFill>
                  <a:srgbClr val="000000"/>
                </a:solidFill>
                <a:effectLst/>
                <a:latin typeface="Lucida Grande"/>
              </a:rPr>
              <a:t>keypoints</a:t>
            </a:r>
            <a:r>
              <a:rPr lang="en-US" altLang="zh-CN" b="0" i="0" dirty="0" smtClean="0">
                <a:solidFill>
                  <a:srgbClr val="000000"/>
                </a:solidFill>
                <a:effectLst/>
                <a:latin typeface="Lucida Grande"/>
              </a:rPr>
              <a:t>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2832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12</Words>
  <Application>Microsoft Office PowerPoint</Application>
  <PresentationFormat>宽屏</PresentationFormat>
  <Paragraphs>2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-apple-system</vt:lpstr>
      <vt:lpstr>Lucida Grande</vt:lpstr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vv</dc:creator>
  <cp:lastModifiedBy>vv</cp:lastModifiedBy>
  <cp:revision>3</cp:revision>
  <dcterms:created xsi:type="dcterms:W3CDTF">2023-01-31T14:46:37Z</dcterms:created>
  <dcterms:modified xsi:type="dcterms:W3CDTF">2023-01-31T14:58:06Z</dcterms:modified>
</cp:coreProperties>
</file>

<file path=docProps/thumbnail.jpeg>
</file>